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3"/>
  </p:notesMasterIdLst>
  <p:sldIdLst>
    <p:sldId id="292" r:id="rId2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97" d="100"/>
          <a:sy n="97" d="100"/>
        </p:scale>
        <p:origin x="606" y="84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08.02.2021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08.02.2021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08.02.2021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83518"/>
            <a:ext cx="8136904" cy="396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81552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2540</TotalTime>
  <Words>1</Words>
  <Application>Microsoft Office PowerPoint</Application>
  <PresentationFormat>Экран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Calibri</vt:lpstr>
      <vt:lpstr>2_Тема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365</cp:revision>
  <cp:lastPrinted>2015-10-17T13:35:07Z</cp:lastPrinted>
  <dcterms:created xsi:type="dcterms:W3CDTF">2015-10-13T08:15:21Z</dcterms:created>
  <dcterms:modified xsi:type="dcterms:W3CDTF">2021-02-08T10:23:50Z</dcterms:modified>
</cp:coreProperties>
</file>